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7CFF"/>
    <a:srgbClr val="E89874"/>
    <a:srgbClr val="FF5050"/>
    <a:srgbClr val="6699FF"/>
    <a:srgbClr val="153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7" autoAdjust="0"/>
    <p:restoredTop sz="91247" autoAdjust="0"/>
  </p:normalViewPr>
  <p:slideViewPr>
    <p:cSldViewPr>
      <p:cViewPr varScale="1">
        <p:scale>
          <a:sx n="145" d="100"/>
          <a:sy n="145" d="100"/>
        </p:scale>
        <p:origin x="208" y="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TMTPowerpointTemplate_20160610_REL04[1594]</Template>
  <TotalTime>73465</TotalTime>
  <Words>1948</Words>
  <Application>Microsoft Macintosh PowerPoint</Application>
  <PresentationFormat>Widescreen</PresentationFormat>
  <Paragraphs>228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Cavolini</vt:lpstr>
      <vt:lpstr>Myriad Pro</vt:lpstr>
      <vt:lpstr>Open Sans</vt:lpstr>
      <vt:lpstr>TMTPowerpointTemplate_updated_20151031</vt:lpstr>
      <vt:lpstr>Custom Design</vt:lpstr>
      <vt:lpstr>1_Custom Design</vt:lpstr>
      <vt:lpstr>PowerPoint Presentation</vt:lpstr>
      <vt:lpstr>Science Cases for Astronomical Facilities</vt:lpstr>
      <vt:lpstr>PowerPoint Presentation</vt:lpstr>
      <vt:lpstr>The TMT Perspective</vt:lpstr>
      <vt:lpstr>The 2022 TMT Detailed Science Case</vt:lpstr>
      <vt:lpstr>Science Cases and Science Requirements</vt:lpstr>
      <vt:lpstr>Requirements Flowdown</vt:lpstr>
      <vt:lpstr>Requirements Management </vt:lpstr>
      <vt:lpstr>Change Control</vt:lpstr>
      <vt:lpstr>Performance Budgets and KPPs</vt:lpstr>
      <vt:lpstr>Change Control</vt:lpstr>
      <vt:lpstr>Summary</vt:lpstr>
      <vt:lpstr>Any questions?</vt:lpstr>
      <vt:lpstr>Acknowledgments</vt:lpstr>
      <vt:lpstr>Backup slides</vt:lpstr>
      <vt:lpstr>PowerPoint Presentation</vt:lpstr>
      <vt:lpstr>PowerPoint Presentation</vt:lpstr>
      <vt:lpstr>Introduction</vt:lpstr>
      <vt:lpstr>TMT instrument development process</vt:lpstr>
      <vt:lpstr>TMT Detailed Science Case Update</vt:lpstr>
      <vt:lpstr>Requirements Management</vt:lpstr>
      <vt:lpstr>IRIS Throughput Traceability </vt:lpstr>
      <vt:lpstr>The TMT Perspective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use  of this template</dc:title>
  <dc:creator>Pyle, Tim</dc:creator>
  <cp:lastModifiedBy>Warren  Skidmore</cp:lastModifiedBy>
  <cp:revision>67</cp:revision>
  <dcterms:created xsi:type="dcterms:W3CDTF">2020-06-25T19:21:02Z</dcterms:created>
  <dcterms:modified xsi:type="dcterms:W3CDTF">2023-12-10T00:06:19Z</dcterms:modified>
</cp:coreProperties>
</file>